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2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441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0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0DB4D4-1308-4C45-BFA8-852B061256A2}" type="doc">
      <dgm:prSet loTypeId="urn:microsoft.com/office/officeart/2005/8/layout/gear1" loCatId="process" qsTypeId="urn:microsoft.com/office/officeart/2005/8/quickstyle/simple1" qsCatId="simple" csTypeId="urn:microsoft.com/office/officeart/2005/8/colors/accent1_2" csCatId="accent1" phldr="1"/>
      <dgm:spPr/>
    </dgm:pt>
    <dgm:pt modelId="{147D99C4-98C6-4568-9534-DA34116E72BC}">
      <dgm:prSet phldrT="[Text]"/>
      <dgm:spPr/>
      <dgm:t>
        <a:bodyPr/>
        <a:lstStyle/>
        <a:p>
          <a:r>
            <a:rPr lang="en-US" dirty="0" smtClean="0"/>
            <a:t>To strive for continued professionalism, and provide honest service with quality workmanship</a:t>
          </a:r>
          <a:endParaRPr lang="en-US" dirty="0"/>
        </a:p>
      </dgm:t>
    </dgm:pt>
    <dgm:pt modelId="{5C748D8C-BB01-4824-A09A-CDD03D92204A}" type="parTrans" cxnId="{FCFA51F1-F609-44EF-8A57-BAB11BDF2EE9}">
      <dgm:prSet/>
      <dgm:spPr/>
      <dgm:t>
        <a:bodyPr/>
        <a:lstStyle/>
        <a:p>
          <a:endParaRPr lang="en-US"/>
        </a:p>
      </dgm:t>
    </dgm:pt>
    <dgm:pt modelId="{2B9FCEEA-4387-41A6-8862-019B0DC93678}" type="sibTrans" cxnId="{FCFA51F1-F609-44EF-8A57-BAB11BDF2EE9}">
      <dgm:prSet/>
      <dgm:spPr/>
      <dgm:t>
        <a:bodyPr/>
        <a:lstStyle/>
        <a:p>
          <a:endParaRPr lang="en-US"/>
        </a:p>
      </dgm:t>
    </dgm:pt>
    <dgm:pt modelId="{DB3CF756-3B61-493D-8031-62CB95FBBB2C}">
      <dgm:prSet phldrT="[Text]"/>
      <dgm:spPr/>
      <dgm:t>
        <a:bodyPr/>
        <a:lstStyle/>
        <a:p>
          <a:r>
            <a:rPr lang="en-US" dirty="0" smtClean="0"/>
            <a:t>To be at the forefront</a:t>
          </a:r>
          <a:endParaRPr lang="en-US" dirty="0"/>
        </a:p>
      </dgm:t>
    </dgm:pt>
    <dgm:pt modelId="{BEA8ABF0-259C-4E35-A353-1D93DA6DDCC4}" type="parTrans" cxnId="{278ACD9B-1B36-4C2B-A3EB-86DA2749C35E}">
      <dgm:prSet/>
      <dgm:spPr/>
      <dgm:t>
        <a:bodyPr/>
        <a:lstStyle/>
        <a:p>
          <a:endParaRPr lang="en-US"/>
        </a:p>
      </dgm:t>
    </dgm:pt>
    <dgm:pt modelId="{1FADC3E8-7B8C-4554-9D49-5B9F1D39F826}" type="sibTrans" cxnId="{278ACD9B-1B36-4C2B-A3EB-86DA2749C35E}">
      <dgm:prSet/>
      <dgm:spPr/>
      <dgm:t>
        <a:bodyPr/>
        <a:lstStyle/>
        <a:p>
          <a:endParaRPr lang="en-US"/>
        </a:p>
      </dgm:t>
    </dgm:pt>
    <dgm:pt modelId="{00512B5C-4A19-49C7-879C-99D6E2F41347}">
      <dgm:prSet phldrT="[Text]"/>
      <dgm:spPr/>
      <dgm:t>
        <a:bodyPr/>
        <a:lstStyle/>
        <a:p>
          <a:r>
            <a:rPr lang="en-US" dirty="0" smtClean="0"/>
            <a:t>To provide unique repair experience to customers</a:t>
          </a:r>
          <a:endParaRPr lang="en-US" dirty="0"/>
        </a:p>
      </dgm:t>
    </dgm:pt>
    <dgm:pt modelId="{39F11770-4285-4C12-8575-5EBBCC1C7DFB}" type="parTrans" cxnId="{0A2A98B8-1E68-44D8-8CBB-5B6AE2AEA7E0}">
      <dgm:prSet/>
      <dgm:spPr/>
      <dgm:t>
        <a:bodyPr/>
        <a:lstStyle/>
        <a:p>
          <a:endParaRPr lang="en-US"/>
        </a:p>
      </dgm:t>
    </dgm:pt>
    <dgm:pt modelId="{C97B46B1-0EEA-472A-9312-07C0844061EF}" type="sibTrans" cxnId="{0A2A98B8-1E68-44D8-8CBB-5B6AE2AEA7E0}">
      <dgm:prSet/>
      <dgm:spPr/>
      <dgm:t>
        <a:bodyPr/>
        <a:lstStyle/>
        <a:p>
          <a:endParaRPr lang="en-US"/>
        </a:p>
      </dgm:t>
    </dgm:pt>
    <dgm:pt modelId="{A72A4136-856E-45D8-81C2-C92E2FEFA7C5}" type="pres">
      <dgm:prSet presAssocID="{510DB4D4-1308-4C45-BFA8-852B061256A2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E08837FB-92E8-4E7B-B028-EB81B0CEBADF}" type="pres">
      <dgm:prSet presAssocID="{147D99C4-98C6-4568-9534-DA34116E72BC}" presName="gear1" presStyleLbl="node1" presStyleIdx="0" presStyleCnt="3" custScaleX="203574" custScaleY="102914" custLinFactX="-100000" custLinFactNeighborX="-128579" custLinFactNeighborY="-81045">
        <dgm:presLayoutVars>
          <dgm:chMax val="1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16133281-FC6B-497D-AF4E-2543FB177E43}" type="pres">
      <dgm:prSet presAssocID="{147D99C4-98C6-4568-9534-DA34116E72BC}" presName="gear1srcNode" presStyleLbl="node1" presStyleIdx="0" presStyleCnt="3"/>
      <dgm:spPr/>
      <dgm:t>
        <a:bodyPr/>
        <a:lstStyle/>
        <a:p>
          <a:endParaRPr lang="en-ZA"/>
        </a:p>
      </dgm:t>
    </dgm:pt>
    <dgm:pt modelId="{81F4EA45-16B2-4196-80C6-F4C422657924}" type="pres">
      <dgm:prSet presAssocID="{147D99C4-98C6-4568-9534-DA34116E72BC}" presName="gear1dstNode" presStyleLbl="node1" presStyleIdx="0" presStyleCnt="3"/>
      <dgm:spPr/>
      <dgm:t>
        <a:bodyPr/>
        <a:lstStyle/>
        <a:p>
          <a:endParaRPr lang="en-ZA"/>
        </a:p>
      </dgm:t>
    </dgm:pt>
    <dgm:pt modelId="{108163D3-9616-4352-9C27-85E7E3B77F59}" type="pres">
      <dgm:prSet presAssocID="{DB3CF756-3B61-493D-8031-62CB95FBBB2C}" presName="gear2" presStyleLbl="node1" presStyleIdx="1" presStyleCnt="3" custScaleX="369097" custScaleY="117874" custLinFactX="100000" custLinFactNeighborX="129777" custLinFactNeighborY="-2761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5848A0-0768-467D-9B7B-C5833F6C1612}" type="pres">
      <dgm:prSet presAssocID="{DB3CF756-3B61-493D-8031-62CB95FBBB2C}" presName="gear2srcNode" presStyleLbl="node1" presStyleIdx="1" presStyleCnt="3"/>
      <dgm:spPr/>
      <dgm:t>
        <a:bodyPr/>
        <a:lstStyle/>
        <a:p>
          <a:endParaRPr lang="en-ZA"/>
        </a:p>
      </dgm:t>
    </dgm:pt>
    <dgm:pt modelId="{3ECDA622-BC03-4BB6-8887-B516C6431A0F}" type="pres">
      <dgm:prSet presAssocID="{DB3CF756-3B61-493D-8031-62CB95FBBB2C}" presName="gear2dstNode" presStyleLbl="node1" presStyleIdx="1" presStyleCnt="3"/>
      <dgm:spPr/>
      <dgm:t>
        <a:bodyPr/>
        <a:lstStyle/>
        <a:p>
          <a:endParaRPr lang="en-ZA"/>
        </a:p>
      </dgm:t>
    </dgm:pt>
    <dgm:pt modelId="{B2643502-C92F-4E98-AEA1-EC06B692457E}" type="pres">
      <dgm:prSet presAssocID="{00512B5C-4A19-49C7-879C-99D6E2F41347}" presName="gear3" presStyleLbl="node1" presStyleIdx="2" presStyleCnt="3" custAng="7662881" custFlipVert="1" custScaleX="155176" custScaleY="208333" custLinFactNeighborX="-82181" custLinFactNeighborY="55097"/>
      <dgm:spPr/>
      <dgm:t>
        <a:bodyPr/>
        <a:lstStyle/>
        <a:p>
          <a:endParaRPr lang="en-ZA"/>
        </a:p>
      </dgm:t>
    </dgm:pt>
    <dgm:pt modelId="{99A08C16-A106-4BF8-A04C-EB923535F9EF}" type="pres">
      <dgm:prSet presAssocID="{00512B5C-4A19-49C7-879C-99D6E2F41347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23471509-FFC9-42B7-BDD2-646B610F995A}" type="pres">
      <dgm:prSet presAssocID="{00512B5C-4A19-49C7-879C-99D6E2F41347}" presName="gear3srcNode" presStyleLbl="node1" presStyleIdx="2" presStyleCnt="3"/>
      <dgm:spPr/>
      <dgm:t>
        <a:bodyPr/>
        <a:lstStyle/>
        <a:p>
          <a:endParaRPr lang="en-ZA"/>
        </a:p>
      </dgm:t>
    </dgm:pt>
    <dgm:pt modelId="{25BCD378-0C22-4654-B4EF-C3EF0E1A173C}" type="pres">
      <dgm:prSet presAssocID="{00512B5C-4A19-49C7-879C-99D6E2F41347}" presName="gear3dstNode" presStyleLbl="node1" presStyleIdx="2" presStyleCnt="3"/>
      <dgm:spPr/>
      <dgm:t>
        <a:bodyPr/>
        <a:lstStyle/>
        <a:p>
          <a:endParaRPr lang="en-ZA"/>
        </a:p>
      </dgm:t>
    </dgm:pt>
    <dgm:pt modelId="{28026E83-0102-42FF-97B3-F2B50F31A882}" type="pres">
      <dgm:prSet presAssocID="{2B9FCEEA-4387-41A6-8862-019B0DC93678}" presName="connector1" presStyleLbl="sibTrans2D1" presStyleIdx="0" presStyleCnt="3" custFlipVert="1" custScaleY="2650"/>
      <dgm:spPr/>
      <dgm:t>
        <a:bodyPr/>
        <a:lstStyle/>
        <a:p>
          <a:endParaRPr lang="en-ZA"/>
        </a:p>
      </dgm:t>
    </dgm:pt>
    <dgm:pt modelId="{ECDD08C5-0F8F-429C-9308-18ECB9988C6F}" type="pres">
      <dgm:prSet presAssocID="{1FADC3E8-7B8C-4554-9D49-5B9F1D39F826}" presName="connector2" presStyleLbl="sibTrans2D1" presStyleIdx="1" presStyleCnt="3" custFlipVert="1" custScaleY="5831" custLinFactX="-3340" custLinFactNeighborX="-100000" custLinFactNeighborY="-39331"/>
      <dgm:spPr/>
      <dgm:t>
        <a:bodyPr/>
        <a:lstStyle/>
        <a:p>
          <a:endParaRPr lang="en-ZA"/>
        </a:p>
      </dgm:t>
    </dgm:pt>
    <dgm:pt modelId="{E0021C1A-6279-4958-88E0-4B29334E530C}" type="pres">
      <dgm:prSet presAssocID="{C97B46B1-0EEA-472A-9312-07C0844061EF}" presName="connector3" presStyleLbl="sibTrans2D1" presStyleIdx="2" presStyleCnt="3" custFlipVert="1" custFlipHor="1" custScaleX="52067" custScaleY="2503"/>
      <dgm:spPr/>
      <dgm:t>
        <a:bodyPr/>
        <a:lstStyle/>
        <a:p>
          <a:endParaRPr lang="en-ZA"/>
        </a:p>
      </dgm:t>
    </dgm:pt>
  </dgm:ptLst>
  <dgm:cxnLst>
    <dgm:cxn modelId="{F1F5360A-7DB3-4C9B-BBA6-8CF8B0BA5E57}" type="presOf" srcId="{C97B46B1-0EEA-472A-9312-07C0844061EF}" destId="{E0021C1A-6279-4958-88E0-4B29334E530C}" srcOrd="0" destOrd="0" presId="urn:microsoft.com/office/officeart/2005/8/layout/gear1"/>
    <dgm:cxn modelId="{CB76483B-81F7-4AF9-A571-27D29E5D85CE}" type="presOf" srcId="{DB3CF756-3B61-493D-8031-62CB95FBBB2C}" destId="{3ECDA622-BC03-4BB6-8887-B516C6431A0F}" srcOrd="2" destOrd="0" presId="urn:microsoft.com/office/officeart/2005/8/layout/gear1"/>
    <dgm:cxn modelId="{416407F9-98DE-4535-A256-C90771518B33}" type="presOf" srcId="{510DB4D4-1308-4C45-BFA8-852B061256A2}" destId="{A72A4136-856E-45D8-81C2-C92E2FEFA7C5}" srcOrd="0" destOrd="0" presId="urn:microsoft.com/office/officeart/2005/8/layout/gear1"/>
    <dgm:cxn modelId="{7F57B106-3B92-47C4-926C-EF6CE3A7CEE1}" type="presOf" srcId="{00512B5C-4A19-49C7-879C-99D6E2F41347}" destId="{B2643502-C92F-4E98-AEA1-EC06B692457E}" srcOrd="0" destOrd="0" presId="urn:microsoft.com/office/officeart/2005/8/layout/gear1"/>
    <dgm:cxn modelId="{863466FB-9415-4CC8-AD01-B29EFA2ABE25}" type="presOf" srcId="{147D99C4-98C6-4568-9534-DA34116E72BC}" destId="{81F4EA45-16B2-4196-80C6-F4C422657924}" srcOrd="2" destOrd="0" presId="urn:microsoft.com/office/officeart/2005/8/layout/gear1"/>
    <dgm:cxn modelId="{97C6131B-0049-4F76-9887-75C73A5B4645}" type="presOf" srcId="{00512B5C-4A19-49C7-879C-99D6E2F41347}" destId="{25BCD378-0C22-4654-B4EF-C3EF0E1A173C}" srcOrd="3" destOrd="0" presId="urn:microsoft.com/office/officeart/2005/8/layout/gear1"/>
    <dgm:cxn modelId="{A920C4B5-7177-49F7-A1D5-6C856B1BB62E}" type="presOf" srcId="{DB3CF756-3B61-493D-8031-62CB95FBBB2C}" destId="{108163D3-9616-4352-9C27-85E7E3B77F59}" srcOrd="0" destOrd="0" presId="urn:microsoft.com/office/officeart/2005/8/layout/gear1"/>
    <dgm:cxn modelId="{9A97D5CD-0D32-46BB-BF9F-A7ECD9114C45}" type="presOf" srcId="{147D99C4-98C6-4568-9534-DA34116E72BC}" destId="{16133281-FC6B-497D-AF4E-2543FB177E43}" srcOrd="1" destOrd="0" presId="urn:microsoft.com/office/officeart/2005/8/layout/gear1"/>
    <dgm:cxn modelId="{8098D87D-7596-43F9-BF69-0D730FA284A6}" type="presOf" srcId="{147D99C4-98C6-4568-9534-DA34116E72BC}" destId="{E08837FB-92E8-4E7B-B028-EB81B0CEBADF}" srcOrd="0" destOrd="0" presId="urn:microsoft.com/office/officeart/2005/8/layout/gear1"/>
    <dgm:cxn modelId="{89FE9EF5-4F30-4306-80BA-7C2D5C93D415}" type="presOf" srcId="{1FADC3E8-7B8C-4554-9D49-5B9F1D39F826}" destId="{ECDD08C5-0F8F-429C-9308-18ECB9988C6F}" srcOrd="0" destOrd="0" presId="urn:microsoft.com/office/officeart/2005/8/layout/gear1"/>
    <dgm:cxn modelId="{9E1F27EB-0C4D-4D82-8F3E-612AF98B4E1C}" type="presOf" srcId="{00512B5C-4A19-49C7-879C-99D6E2F41347}" destId="{23471509-FFC9-42B7-BDD2-646B610F995A}" srcOrd="2" destOrd="0" presId="urn:microsoft.com/office/officeart/2005/8/layout/gear1"/>
    <dgm:cxn modelId="{278ACD9B-1B36-4C2B-A3EB-86DA2749C35E}" srcId="{510DB4D4-1308-4C45-BFA8-852B061256A2}" destId="{DB3CF756-3B61-493D-8031-62CB95FBBB2C}" srcOrd="1" destOrd="0" parTransId="{BEA8ABF0-259C-4E35-A353-1D93DA6DDCC4}" sibTransId="{1FADC3E8-7B8C-4554-9D49-5B9F1D39F826}"/>
    <dgm:cxn modelId="{5E443EA2-58BC-4E72-936A-7AFFA7DD6932}" type="presOf" srcId="{00512B5C-4A19-49C7-879C-99D6E2F41347}" destId="{99A08C16-A106-4BF8-A04C-EB923535F9EF}" srcOrd="1" destOrd="0" presId="urn:microsoft.com/office/officeart/2005/8/layout/gear1"/>
    <dgm:cxn modelId="{C92857DE-F217-4FAB-88B3-4C62FD2D9909}" type="presOf" srcId="{DB3CF756-3B61-493D-8031-62CB95FBBB2C}" destId="{0E5848A0-0768-467D-9B7B-C5833F6C1612}" srcOrd="1" destOrd="0" presId="urn:microsoft.com/office/officeart/2005/8/layout/gear1"/>
    <dgm:cxn modelId="{3A212287-5E5A-464A-83B6-65B39F655E4D}" type="presOf" srcId="{2B9FCEEA-4387-41A6-8862-019B0DC93678}" destId="{28026E83-0102-42FF-97B3-F2B50F31A882}" srcOrd="0" destOrd="0" presId="urn:microsoft.com/office/officeart/2005/8/layout/gear1"/>
    <dgm:cxn modelId="{FCFA51F1-F609-44EF-8A57-BAB11BDF2EE9}" srcId="{510DB4D4-1308-4C45-BFA8-852B061256A2}" destId="{147D99C4-98C6-4568-9534-DA34116E72BC}" srcOrd="0" destOrd="0" parTransId="{5C748D8C-BB01-4824-A09A-CDD03D92204A}" sibTransId="{2B9FCEEA-4387-41A6-8862-019B0DC93678}"/>
    <dgm:cxn modelId="{0A2A98B8-1E68-44D8-8CBB-5B6AE2AEA7E0}" srcId="{510DB4D4-1308-4C45-BFA8-852B061256A2}" destId="{00512B5C-4A19-49C7-879C-99D6E2F41347}" srcOrd="2" destOrd="0" parTransId="{39F11770-4285-4C12-8575-5EBBCC1C7DFB}" sibTransId="{C97B46B1-0EEA-472A-9312-07C0844061EF}"/>
    <dgm:cxn modelId="{DCC0326C-A194-43AB-998D-540748428B2F}" type="presParOf" srcId="{A72A4136-856E-45D8-81C2-C92E2FEFA7C5}" destId="{E08837FB-92E8-4E7B-B028-EB81B0CEBADF}" srcOrd="0" destOrd="0" presId="urn:microsoft.com/office/officeart/2005/8/layout/gear1"/>
    <dgm:cxn modelId="{4BA169EC-89C8-42C6-92A6-0F435FD3EDB6}" type="presParOf" srcId="{A72A4136-856E-45D8-81C2-C92E2FEFA7C5}" destId="{16133281-FC6B-497D-AF4E-2543FB177E43}" srcOrd="1" destOrd="0" presId="urn:microsoft.com/office/officeart/2005/8/layout/gear1"/>
    <dgm:cxn modelId="{896A5463-4416-43C1-8DDB-B96B12487D2B}" type="presParOf" srcId="{A72A4136-856E-45D8-81C2-C92E2FEFA7C5}" destId="{81F4EA45-16B2-4196-80C6-F4C422657924}" srcOrd="2" destOrd="0" presId="urn:microsoft.com/office/officeart/2005/8/layout/gear1"/>
    <dgm:cxn modelId="{FBA619C4-09FC-4A67-8443-D8AB447CF420}" type="presParOf" srcId="{A72A4136-856E-45D8-81C2-C92E2FEFA7C5}" destId="{108163D3-9616-4352-9C27-85E7E3B77F59}" srcOrd="3" destOrd="0" presId="urn:microsoft.com/office/officeart/2005/8/layout/gear1"/>
    <dgm:cxn modelId="{8BD6E23C-CB7E-433D-969C-745E4A83A43E}" type="presParOf" srcId="{A72A4136-856E-45D8-81C2-C92E2FEFA7C5}" destId="{0E5848A0-0768-467D-9B7B-C5833F6C1612}" srcOrd="4" destOrd="0" presId="urn:microsoft.com/office/officeart/2005/8/layout/gear1"/>
    <dgm:cxn modelId="{0F2974A5-BDF6-4659-9BD5-DAFAB32DE2C8}" type="presParOf" srcId="{A72A4136-856E-45D8-81C2-C92E2FEFA7C5}" destId="{3ECDA622-BC03-4BB6-8887-B516C6431A0F}" srcOrd="5" destOrd="0" presId="urn:microsoft.com/office/officeart/2005/8/layout/gear1"/>
    <dgm:cxn modelId="{EEA63DD4-0CB6-4DFC-B3A1-86768C07641F}" type="presParOf" srcId="{A72A4136-856E-45D8-81C2-C92E2FEFA7C5}" destId="{B2643502-C92F-4E98-AEA1-EC06B692457E}" srcOrd="6" destOrd="0" presId="urn:microsoft.com/office/officeart/2005/8/layout/gear1"/>
    <dgm:cxn modelId="{7E4CA19A-70EE-4BBC-8BBF-DAEC3ACDE57B}" type="presParOf" srcId="{A72A4136-856E-45D8-81C2-C92E2FEFA7C5}" destId="{99A08C16-A106-4BF8-A04C-EB923535F9EF}" srcOrd="7" destOrd="0" presId="urn:microsoft.com/office/officeart/2005/8/layout/gear1"/>
    <dgm:cxn modelId="{AE95D9A8-AC83-400F-A948-B0E3154EE145}" type="presParOf" srcId="{A72A4136-856E-45D8-81C2-C92E2FEFA7C5}" destId="{23471509-FFC9-42B7-BDD2-646B610F995A}" srcOrd="8" destOrd="0" presId="urn:microsoft.com/office/officeart/2005/8/layout/gear1"/>
    <dgm:cxn modelId="{ED46F5F2-FC1F-4FEB-8D0F-67F2E145B3B0}" type="presParOf" srcId="{A72A4136-856E-45D8-81C2-C92E2FEFA7C5}" destId="{25BCD378-0C22-4654-B4EF-C3EF0E1A173C}" srcOrd="9" destOrd="0" presId="urn:microsoft.com/office/officeart/2005/8/layout/gear1"/>
    <dgm:cxn modelId="{E9B22F12-8A28-499D-BFC6-EA24BDE54C99}" type="presParOf" srcId="{A72A4136-856E-45D8-81C2-C92E2FEFA7C5}" destId="{28026E83-0102-42FF-97B3-F2B50F31A882}" srcOrd="10" destOrd="0" presId="urn:microsoft.com/office/officeart/2005/8/layout/gear1"/>
    <dgm:cxn modelId="{8CFF24ED-7E0E-4E97-BA55-E05C80660BC9}" type="presParOf" srcId="{A72A4136-856E-45D8-81C2-C92E2FEFA7C5}" destId="{ECDD08C5-0F8F-429C-9308-18ECB9988C6F}" srcOrd="11" destOrd="0" presId="urn:microsoft.com/office/officeart/2005/8/layout/gear1"/>
    <dgm:cxn modelId="{4B905B89-7888-4A26-B57F-1B8AD1BBE7CC}" type="presParOf" srcId="{A72A4136-856E-45D8-81C2-C92E2FEFA7C5}" destId="{E0021C1A-6279-4958-88E0-4B29334E530C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8837FB-92E8-4E7B-B028-EB81B0CEBADF}">
      <dsp:nvSpPr>
        <dsp:cNvPr id="0" name=""/>
        <dsp:cNvSpPr/>
      </dsp:nvSpPr>
      <dsp:spPr>
        <a:xfrm>
          <a:off x="129748" y="404773"/>
          <a:ext cx="3707772" cy="1874412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To strive for continued professionalism, and provide honest service with quality workmanship</a:t>
          </a:r>
          <a:endParaRPr lang="en-US" sz="1400" kern="1200" dirty="0"/>
        </a:p>
      </dsp:txBody>
      <dsp:txXfrm>
        <a:off x="738152" y="843845"/>
        <a:ext cx="2490964" cy="963487"/>
      </dsp:txXfrm>
    </dsp:sp>
    <dsp:sp modelId="{108163D3-9616-4352-9C27-85E7E3B77F59}">
      <dsp:nvSpPr>
        <dsp:cNvPr id="0" name=""/>
        <dsp:cNvSpPr/>
      </dsp:nvSpPr>
      <dsp:spPr>
        <a:xfrm>
          <a:off x="5437880" y="992771"/>
          <a:ext cx="4889095" cy="1561370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To be at the forefront</a:t>
          </a:r>
          <a:endParaRPr lang="en-US" sz="1400" kern="1200" dirty="0"/>
        </a:p>
      </dsp:txBody>
      <dsp:txXfrm>
        <a:off x="6314683" y="1388226"/>
        <a:ext cx="3135489" cy="770460"/>
      </dsp:txXfrm>
    </dsp:sp>
    <dsp:sp modelId="{B2643502-C92F-4E98-AEA1-EC06B692457E}">
      <dsp:nvSpPr>
        <dsp:cNvPr id="0" name=""/>
        <dsp:cNvSpPr/>
      </dsp:nvSpPr>
      <dsp:spPr>
        <a:xfrm rot="14837119" flipV="1">
          <a:off x="3380307" y="609596"/>
          <a:ext cx="1761428" cy="2956364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To provide unique repair experience </a:t>
          </a:r>
          <a:r>
            <a:rPr lang="en-US" sz="1300" kern="1200" dirty="0" err="1" smtClean="0"/>
            <a:t>tocustomers</a:t>
          </a:r>
          <a:endParaRPr lang="en-US" sz="1300" kern="1200" dirty="0"/>
        </a:p>
      </dsp:txBody>
      <dsp:txXfrm rot="-11700000">
        <a:off x="3695766" y="1328890"/>
        <a:ext cx="1130512" cy="1517779"/>
      </dsp:txXfrm>
    </dsp:sp>
    <dsp:sp modelId="{28026E83-0102-42FF-97B3-F2B50F31A882}">
      <dsp:nvSpPr>
        <dsp:cNvPr id="0" name=""/>
        <dsp:cNvSpPr/>
      </dsp:nvSpPr>
      <dsp:spPr>
        <a:xfrm flipV="1">
          <a:off x="5086665" y="2772677"/>
          <a:ext cx="2331313" cy="61779"/>
        </a:xfrm>
        <a:prstGeom prst="circularArrow">
          <a:avLst>
            <a:gd name="adj1" fmla="val 4687"/>
            <a:gd name="adj2" fmla="val 299029"/>
            <a:gd name="adj3" fmla="val 2490720"/>
            <a:gd name="adj4" fmla="val 15917222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DD08C5-0F8F-429C-9308-18ECB9988C6F}">
      <dsp:nvSpPr>
        <dsp:cNvPr id="0" name=""/>
        <dsp:cNvSpPr/>
      </dsp:nvSpPr>
      <dsp:spPr>
        <a:xfrm flipV="1">
          <a:off x="2191469" y="1318951"/>
          <a:ext cx="1693845" cy="98768"/>
        </a:xfrm>
        <a:prstGeom prst="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021C1A-6279-4958-88E0-4B29334E530C}">
      <dsp:nvSpPr>
        <dsp:cNvPr id="0" name=""/>
        <dsp:cNvSpPr/>
      </dsp:nvSpPr>
      <dsp:spPr>
        <a:xfrm flipH="1" flipV="1">
          <a:off x="5055887" y="1172878"/>
          <a:ext cx="950902" cy="45712"/>
        </a:xfrm>
        <a:prstGeom prst="left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FB8A402-8A57-47F4-AADC-454779F14071}" type="datetimeFigureOut">
              <a:rPr lang="en-ZA" smtClean="0"/>
              <a:pPr/>
              <a:t>2017/11/23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0E23480-5E99-4BE0-83B2-EF579CBBA80B}" type="slidenum">
              <a:rPr lang="en-ZA" smtClean="0"/>
              <a:pPr/>
              <a:t>‹#›</a:t>
            </a:fld>
            <a:endParaRPr lang="en-ZA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321118998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8A402-8A57-47F4-AADC-454779F14071}" type="datetimeFigureOut">
              <a:rPr lang="en-ZA" smtClean="0"/>
              <a:pPr/>
              <a:t>2017/11/23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23480-5E99-4BE0-83B2-EF579CBBA80B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2249133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8A402-8A57-47F4-AADC-454779F14071}" type="datetimeFigureOut">
              <a:rPr lang="en-ZA" smtClean="0"/>
              <a:pPr/>
              <a:t>2017/11/23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23480-5E99-4BE0-83B2-EF579CBBA80B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1311842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8A402-8A57-47F4-AADC-454779F14071}" type="datetimeFigureOut">
              <a:rPr lang="en-ZA" smtClean="0"/>
              <a:pPr/>
              <a:t>2017/11/23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23480-5E99-4BE0-83B2-EF579CBBA80B}" type="slidenum">
              <a:rPr lang="en-ZA" smtClean="0"/>
              <a:pPr/>
              <a:t>‹#›</a:t>
            </a:fld>
            <a:endParaRPr lang="en-ZA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5870544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8A402-8A57-47F4-AADC-454779F14071}" type="datetimeFigureOut">
              <a:rPr lang="en-ZA" smtClean="0"/>
              <a:pPr/>
              <a:t>2017/11/23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23480-5E99-4BE0-83B2-EF579CBBA80B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13958361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8A402-8A57-47F4-AADC-454779F14071}" type="datetimeFigureOut">
              <a:rPr lang="en-ZA" smtClean="0"/>
              <a:pPr/>
              <a:t>2017/11/23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23480-5E99-4BE0-83B2-EF579CBBA80B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37125761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8A402-8A57-47F4-AADC-454779F14071}" type="datetimeFigureOut">
              <a:rPr lang="en-ZA" smtClean="0"/>
              <a:pPr/>
              <a:t>2017/11/23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23480-5E99-4BE0-83B2-EF579CBBA80B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8669086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8A402-8A57-47F4-AADC-454779F14071}" type="datetimeFigureOut">
              <a:rPr lang="en-ZA" smtClean="0"/>
              <a:pPr/>
              <a:t>2017/11/23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23480-5E99-4BE0-83B2-EF579CBBA80B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42388746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8A402-8A57-47F4-AADC-454779F14071}" type="datetimeFigureOut">
              <a:rPr lang="en-ZA" smtClean="0"/>
              <a:pPr/>
              <a:t>2017/11/23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23480-5E99-4BE0-83B2-EF579CBBA80B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2811467179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8A402-8A57-47F4-AADC-454779F14071}" type="datetimeFigureOut">
              <a:rPr lang="en-ZA" smtClean="0"/>
              <a:pPr/>
              <a:t>2017/11/23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23480-5E99-4BE0-83B2-EF579CBBA80B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2562074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8A402-8A57-47F4-AADC-454779F14071}" type="datetimeFigureOut">
              <a:rPr lang="en-ZA" smtClean="0"/>
              <a:pPr/>
              <a:t>2017/11/23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23480-5E99-4BE0-83B2-EF579CBBA80B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3313578005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8A402-8A57-47F4-AADC-454779F14071}" type="datetimeFigureOut">
              <a:rPr lang="en-ZA" smtClean="0"/>
              <a:pPr/>
              <a:t>2017/11/23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23480-5E99-4BE0-83B2-EF579CBBA80B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2159660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8A402-8A57-47F4-AADC-454779F14071}" type="datetimeFigureOut">
              <a:rPr lang="en-ZA" smtClean="0"/>
              <a:pPr/>
              <a:t>2017/11/23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23480-5E99-4BE0-83B2-EF579CBBA80B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3323453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8A402-8A57-47F4-AADC-454779F14071}" type="datetimeFigureOut">
              <a:rPr lang="en-ZA" smtClean="0"/>
              <a:pPr/>
              <a:t>2017/11/23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23480-5E99-4BE0-83B2-EF579CBBA80B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228305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8A402-8A57-47F4-AADC-454779F14071}" type="datetimeFigureOut">
              <a:rPr lang="en-ZA" smtClean="0"/>
              <a:pPr/>
              <a:t>2017/11/23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23480-5E99-4BE0-83B2-EF579CBBA80B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1189084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8A402-8A57-47F4-AADC-454779F14071}" type="datetimeFigureOut">
              <a:rPr lang="en-ZA" smtClean="0"/>
              <a:pPr/>
              <a:t>2017/11/23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23480-5E99-4BE0-83B2-EF579CBBA80B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1911278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8A402-8A57-47F4-AADC-454779F14071}" type="datetimeFigureOut">
              <a:rPr lang="en-ZA" smtClean="0"/>
              <a:pPr/>
              <a:t>2017/11/23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23480-5E99-4BE0-83B2-EF579CBBA80B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2152795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FB8A402-8A57-47F4-AADC-454779F14071}" type="datetimeFigureOut">
              <a:rPr lang="en-ZA" smtClean="0"/>
              <a:pPr/>
              <a:t>2017/11/23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0E23480-5E99-4BE0-83B2-EF579CBBA80B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325862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  <p:sldLayoutId id="2147483834" r:id="rId12"/>
    <p:sldLayoutId id="2147483835" r:id="rId13"/>
    <p:sldLayoutId id="2147483836" r:id="rId14"/>
    <p:sldLayoutId id="2147483837" r:id="rId15"/>
    <p:sldLayoutId id="2147483838" r:id="rId16"/>
    <p:sldLayoutId id="214748383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1" y="4419600"/>
            <a:ext cx="6342121" cy="8594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985" b="1" dirty="0">
                <a:latin typeface="Arial" panose="020B0604020202020204" pitchFamily="34" charset="0"/>
                <a:cs typeface="Arial" panose="020B0604020202020204" pitchFamily="34" charset="0"/>
              </a:rPr>
              <a:t>COMPANY PROFILE</a:t>
            </a:r>
            <a:endParaRPr lang="en-ZA" sz="4985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93223" y="533400"/>
            <a:ext cx="9692640" cy="474566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10443" y="930215"/>
            <a:ext cx="8458200" cy="3320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684145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>
                <a:solidFill>
                  <a:schemeClr val="tx1"/>
                </a:solidFill>
                <a:latin typeface="Algerian" panose="04020705040A02060702" pitchFamily="82" charset="0"/>
              </a:rPr>
              <a:t>Contact us</a:t>
            </a:r>
            <a:endParaRPr lang="en-ZA" dirty="0">
              <a:solidFill>
                <a:schemeClr val="tx1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452797" y="5571842"/>
            <a:ext cx="277648" cy="45719"/>
          </a:xfrm>
        </p:spPr>
        <p:txBody>
          <a:bodyPr>
            <a:normAutofit fontScale="25000" lnSpcReduction="20000"/>
          </a:bodyPr>
          <a:lstStyle/>
          <a:p>
            <a:endParaRPr lang="en-ZA" dirty="0"/>
          </a:p>
        </p:txBody>
      </p:sp>
      <p:sp>
        <p:nvSpPr>
          <p:cNvPr id="4" name="Left Arrow 3"/>
          <p:cNvSpPr/>
          <p:nvPr/>
        </p:nvSpPr>
        <p:spPr>
          <a:xfrm>
            <a:off x="2008228" y="1957503"/>
            <a:ext cx="8167737" cy="79736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>
                <a:solidFill>
                  <a:schemeClr val="bg1"/>
                </a:solidFill>
              </a:rPr>
              <a:t>119 </a:t>
            </a:r>
            <a:r>
              <a:rPr lang="en-ZA" dirty="0">
                <a:solidFill>
                  <a:schemeClr val="bg1"/>
                </a:solidFill>
              </a:rPr>
              <a:t>Northern road, Nigel, 1491</a:t>
            </a:r>
          </a:p>
        </p:txBody>
      </p:sp>
      <p:sp>
        <p:nvSpPr>
          <p:cNvPr id="5" name="Left Arrow 4"/>
          <p:cNvSpPr/>
          <p:nvPr/>
        </p:nvSpPr>
        <p:spPr>
          <a:xfrm>
            <a:off x="2073543" y="2894081"/>
            <a:ext cx="8109666" cy="70485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Email. Khuzwayo.dm@gmail.com</a:t>
            </a:r>
            <a:endParaRPr lang="en-ZA" dirty="0"/>
          </a:p>
        </p:txBody>
      </p:sp>
      <p:sp>
        <p:nvSpPr>
          <p:cNvPr id="7" name="Left Arrow 6"/>
          <p:cNvSpPr/>
          <p:nvPr/>
        </p:nvSpPr>
        <p:spPr>
          <a:xfrm>
            <a:off x="2050867" y="4572001"/>
            <a:ext cx="8125099" cy="82296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Cell: </a:t>
            </a:r>
            <a:r>
              <a:rPr lang="en-US" dirty="0" smtClean="0"/>
              <a:t>078  </a:t>
            </a:r>
            <a:r>
              <a:rPr lang="en-US" dirty="0" smtClean="0"/>
              <a:t>763 6918</a:t>
            </a:r>
            <a:endParaRPr lang="en-US" dirty="0"/>
          </a:p>
        </p:txBody>
      </p:sp>
      <p:sp>
        <p:nvSpPr>
          <p:cNvPr id="8" name="Left Arrow 7"/>
          <p:cNvSpPr/>
          <p:nvPr/>
        </p:nvSpPr>
        <p:spPr>
          <a:xfrm>
            <a:off x="2050869" y="3722915"/>
            <a:ext cx="8125097" cy="74458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Office : 011 814  </a:t>
            </a:r>
            <a:r>
              <a:rPr lang="en-US" dirty="0" smtClean="0"/>
              <a:t>1466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70385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>
                <a:solidFill>
                  <a:schemeClr val="tx1"/>
                </a:solidFill>
                <a:latin typeface="Algerian" panose="04020705040A02060702" pitchFamily="82" charset="0"/>
              </a:rPr>
              <a:t>ABOUT US</a:t>
            </a:r>
            <a:endParaRPr lang="en-ZA" dirty="0">
              <a:solidFill>
                <a:schemeClr val="tx1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7976" y="1752845"/>
            <a:ext cx="10394707" cy="3311189"/>
          </a:xfrm>
        </p:spPr>
        <p:txBody>
          <a:bodyPr/>
          <a:lstStyle/>
          <a:p>
            <a:pPr marL="0" indent="0">
              <a:buNone/>
            </a:pPr>
            <a:r>
              <a:rPr lang="en-ZA" cap="none" dirty="0" smtClean="0">
                <a:latin typeface="Calibri" panose="020F0502020204030204" pitchFamily="34" charset="0"/>
              </a:rPr>
              <a:t>We are an Auto </a:t>
            </a:r>
            <a:r>
              <a:rPr lang="en-ZA" cap="none" dirty="0">
                <a:latin typeface="Calibri" panose="020F0502020204030204" pitchFamily="34" charset="0"/>
              </a:rPr>
              <a:t>B</a:t>
            </a:r>
            <a:r>
              <a:rPr lang="en-ZA" cap="none" dirty="0" smtClean="0">
                <a:latin typeface="Calibri" panose="020F0502020204030204" pitchFamily="34" charset="0"/>
              </a:rPr>
              <a:t>ody </a:t>
            </a:r>
            <a:r>
              <a:rPr lang="en-ZA" cap="none" dirty="0">
                <a:latin typeface="Calibri" panose="020F0502020204030204" pitchFamily="34" charset="0"/>
              </a:rPr>
              <a:t>R</a:t>
            </a:r>
            <a:r>
              <a:rPr lang="en-ZA" cap="none" dirty="0" smtClean="0">
                <a:latin typeface="Calibri" panose="020F0502020204030204" pitchFamily="34" charset="0"/>
              </a:rPr>
              <a:t>epair &amp; Spray painting shop situated in Gauteng.  </a:t>
            </a:r>
          </a:p>
          <a:p>
            <a:pPr marL="0" indent="0">
              <a:buNone/>
            </a:pPr>
            <a:r>
              <a:rPr lang="en-ZA" cap="none" dirty="0" smtClean="0">
                <a:latin typeface="Calibri" panose="020F0502020204030204" pitchFamily="34" charset="0"/>
              </a:rPr>
              <a:t>Our business is a BBBEE level 2.</a:t>
            </a:r>
            <a:endParaRPr lang="en-ZA" cap="none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ZA" cap="none" dirty="0" smtClean="0">
                <a:latin typeface="Calibri" panose="020F0502020204030204" pitchFamily="34" charset="0"/>
              </a:rPr>
              <a:t>We aim to support our community </a:t>
            </a:r>
            <a:r>
              <a:rPr lang="en-ZA" cap="none" dirty="0" smtClean="0">
                <a:latin typeface="Calibri" panose="020F0502020204030204" pitchFamily="34" charset="0"/>
              </a:rPr>
              <a:t>by</a:t>
            </a:r>
            <a:r>
              <a:rPr lang="en-ZA" cap="none" dirty="0" smtClean="0">
                <a:latin typeface="Calibri" panose="020F0502020204030204" pitchFamily="34" charset="0"/>
              </a:rPr>
              <a:t> </a:t>
            </a:r>
            <a:r>
              <a:rPr lang="en-ZA" cap="none" dirty="0" smtClean="0">
                <a:latin typeface="Calibri" panose="020F0502020204030204" pitchFamily="34" charset="0"/>
              </a:rPr>
              <a:t>bringing professionalism, discipline and culture to an </a:t>
            </a:r>
            <a:r>
              <a:rPr lang="en-ZA" cap="none" dirty="0" smtClean="0">
                <a:latin typeface="Calibri" panose="020F0502020204030204" pitchFamily="34" charset="0"/>
              </a:rPr>
              <a:t>industry </a:t>
            </a:r>
            <a:r>
              <a:rPr lang="en-ZA" cap="none" dirty="0" smtClean="0">
                <a:latin typeface="Calibri" panose="020F0502020204030204" pitchFamily="34" charset="0"/>
              </a:rPr>
              <a:t>that is in need of </a:t>
            </a:r>
            <a:r>
              <a:rPr lang="en-ZA" cap="none" dirty="0" smtClean="0">
                <a:latin typeface="Calibri" panose="020F0502020204030204" pitchFamily="34" charset="0"/>
              </a:rPr>
              <a:t>committed, honest and </a:t>
            </a:r>
            <a:r>
              <a:rPr lang="en-ZA" cap="none" dirty="0">
                <a:latin typeface="Calibri" panose="020F0502020204030204" pitchFamily="34" charset="0"/>
              </a:rPr>
              <a:t>q</a:t>
            </a:r>
            <a:r>
              <a:rPr lang="en-ZA" cap="none" dirty="0" smtClean="0">
                <a:latin typeface="Calibri" panose="020F0502020204030204" pitchFamily="34" charset="0"/>
              </a:rPr>
              <a:t>uality </a:t>
            </a:r>
            <a:r>
              <a:rPr lang="en-ZA" cap="none" dirty="0" smtClean="0">
                <a:latin typeface="Calibri" panose="020F0502020204030204" pitchFamily="34" charset="0"/>
              </a:rPr>
              <a:t>service delivery.</a:t>
            </a:r>
            <a:endParaRPr lang="en-ZA" cap="none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ZA" cap="none" dirty="0" smtClean="0">
                <a:latin typeface="Calibri" panose="020F0502020204030204" pitchFamily="34" charset="0"/>
              </a:rPr>
              <a:t>Our commitment is to our clients with whom we intend on forming lasting relationships.</a:t>
            </a:r>
            <a:endParaRPr lang="en-ZA" cap="none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01722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>
                <a:solidFill>
                  <a:schemeClr val="tx1"/>
                </a:solidFill>
                <a:latin typeface="Algerian" panose="04020705040A02060702" pitchFamily="82" charset="0"/>
              </a:rPr>
              <a:t>OVERVIEW</a:t>
            </a:r>
            <a:endParaRPr lang="en-ZA" dirty="0">
              <a:solidFill>
                <a:schemeClr val="tx1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1" y="1675207"/>
            <a:ext cx="10394707" cy="3311189"/>
          </a:xfrm>
        </p:spPr>
        <p:txBody>
          <a:bodyPr>
            <a:normAutofit/>
          </a:bodyPr>
          <a:lstStyle/>
          <a:p>
            <a:r>
              <a:rPr lang="en-ZA" cap="none" dirty="0">
                <a:latin typeface="Calibri" panose="020F0502020204030204" pitchFamily="34" charset="0"/>
              </a:rPr>
              <a:t>Our team consists of qualified, experienced employees who are more than capable to provide </a:t>
            </a:r>
            <a:r>
              <a:rPr lang="en-ZA" cap="none" dirty="0" smtClean="0">
                <a:latin typeface="Calibri" panose="020F0502020204030204" pitchFamily="34" charset="0"/>
              </a:rPr>
              <a:t>exceptional </a:t>
            </a:r>
            <a:r>
              <a:rPr lang="en-ZA" cap="none" dirty="0">
                <a:latin typeface="Calibri" panose="020F0502020204030204" pitchFamily="34" charset="0"/>
              </a:rPr>
              <a:t>body </a:t>
            </a:r>
            <a:r>
              <a:rPr lang="en-ZA" cap="none" dirty="0" smtClean="0">
                <a:latin typeface="Calibri" panose="020F0502020204030204" pitchFamily="34" charset="0"/>
              </a:rPr>
              <a:t>repair </a:t>
            </a:r>
            <a:r>
              <a:rPr lang="en-ZA" cap="none" dirty="0">
                <a:latin typeface="Calibri" panose="020F0502020204030204" pitchFamily="34" charset="0"/>
              </a:rPr>
              <a:t>work and spray painting and </a:t>
            </a:r>
            <a:r>
              <a:rPr lang="en-ZA" cap="none" dirty="0" smtClean="0">
                <a:latin typeface="Calibri" panose="020F0502020204030204" pitchFamily="34" charset="0"/>
              </a:rPr>
              <a:t>tackle </a:t>
            </a:r>
            <a:r>
              <a:rPr lang="en-ZA" cap="none" dirty="0">
                <a:latin typeface="Calibri" panose="020F0502020204030204" pitchFamily="34" charset="0"/>
              </a:rPr>
              <a:t>almost any imaginable </a:t>
            </a:r>
            <a:r>
              <a:rPr lang="en-ZA" cap="none" dirty="0" smtClean="0">
                <a:latin typeface="Calibri" panose="020F0502020204030204" pitchFamily="34" charset="0"/>
              </a:rPr>
              <a:t>repair </a:t>
            </a:r>
            <a:r>
              <a:rPr lang="en-ZA" cap="none" dirty="0">
                <a:latin typeface="Calibri" panose="020F0502020204030204" pitchFamily="34" charset="0"/>
              </a:rPr>
              <a:t>and </a:t>
            </a:r>
            <a:r>
              <a:rPr lang="en-ZA" cap="none" dirty="0" smtClean="0">
                <a:latin typeface="Calibri" panose="020F0502020204030204" pitchFamily="34" charset="0"/>
              </a:rPr>
              <a:t>replacement.</a:t>
            </a:r>
            <a:endParaRPr lang="en-ZA" cap="none" dirty="0">
              <a:latin typeface="Calibri" panose="020F0502020204030204" pitchFamily="34" charset="0"/>
            </a:endParaRPr>
          </a:p>
          <a:p>
            <a:r>
              <a:rPr lang="en-ZA" cap="none" dirty="0">
                <a:latin typeface="Calibri" panose="020F0502020204030204" pitchFamily="34" charset="0"/>
              </a:rPr>
              <a:t>We are in possession of the necessary equipment and have premises which includes spray booths for passenger vehicles and </a:t>
            </a:r>
            <a:r>
              <a:rPr lang="en-ZA" cap="none" dirty="0" smtClean="0">
                <a:latin typeface="Calibri" panose="020F0502020204030204" pitchFamily="34" charset="0"/>
              </a:rPr>
              <a:t>trucks.</a:t>
            </a:r>
            <a:endParaRPr lang="en-ZA" cap="none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85803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>
                <a:solidFill>
                  <a:schemeClr val="tx1"/>
                </a:solidFill>
                <a:latin typeface="Algerian" panose="04020705040A02060702" pitchFamily="82" charset="0"/>
              </a:rPr>
              <a:t>mission</a:t>
            </a:r>
            <a:endParaRPr lang="en-ZA" dirty="0">
              <a:solidFill>
                <a:schemeClr val="tx1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7976" y="1494053"/>
            <a:ext cx="10394707" cy="3311189"/>
          </a:xfrm>
        </p:spPr>
        <p:txBody>
          <a:bodyPr/>
          <a:lstStyle/>
          <a:p>
            <a:r>
              <a:rPr lang="en-ZA" cap="none" dirty="0" smtClean="0">
                <a:latin typeface="Calibri" panose="020F0502020204030204" pitchFamily="34" charset="0"/>
              </a:rPr>
              <a:t>We are committed to accuracy and friendly service</a:t>
            </a:r>
          </a:p>
          <a:p>
            <a:r>
              <a:rPr lang="en-ZA" cap="none" dirty="0" smtClean="0">
                <a:latin typeface="Calibri" panose="020F0502020204030204" pitchFamily="34" charset="0"/>
              </a:rPr>
              <a:t>Our aim is to gain our customers trust by providing free quotations, excellent </a:t>
            </a:r>
            <a:r>
              <a:rPr lang="en-ZA" cap="none" dirty="0" smtClean="0">
                <a:latin typeface="Calibri" panose="020F0502020204030204" pitchFamily="34" charset="0"/>
              </a:rPr>
              <a:t>workmanship, </a:t>
            </a:r>
            <a:r>
              <a:rPr lang="en-ZA" cap="none" dirty="0" smtClean="0">
                <a:latin typeface="Calibri" panose="020F0502020204030204" pitchFamily="34" charset="0"/>
              </a:rPr>
              <a:t>outstanding service and by being professional and cost effective at all times</a:t>
            </a:r>
          </a:p>
          <a:p>
            <a:r>
              <a:rPr lang="en-ZA" cap="none" dirty="0" smtClean="0">
                <a:latin typeface="Calibri" panose="020F0502020204030204" pitchFamily="34" charset="0"/>
              </a:rPr>
              <a:t>To maintain our high quality service by aiming to improve upon customers expectations</a:t>
            </a:r>
            <a:endParaRPr lang="en-ZA" cap="none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98901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>
                <a:solidFill>
                  <a:schemeClr val="tx1"/>
                </a:solidFill>
                <a:latin typeface="Algerian" panose="04020705040A02060702" pitchFamily="82" charset="0"/>
              </a:rPr>
              <a:t>vision</a:t>
            </a:r>
            <a:endParaRPr lang="en-ZA" dirty="0">
              <a:solidFill>
                <a:schemeClr val="tx1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7976" y="1837765"/>
            <a:ext cx="10394707" cy="2443290"/>
          </a:xfrm>
        </p:spPr>
        <p:txBody>
          <a:bodyPr/>
          <a:lstStyle/>
          <a:p>
            <a:r>
              <a:rPr lang="en-ZA" cap="none" dirty="0" smtClean="0">
                <a:latin typeface="Calibri" panose="020F0502020204030204" pitchFamily="34" charset="0"/>
              </a:rPr>
              <a:t>We strive to provide cost effective and efficient repairs, giving attention to quality and service</a:t>
            </a:r>
          </a:p>
          <a:p>
            <a:r>
              <a:rPr lang="en-ZA" cap="none" dirty="0" smtClean="0">
                <a:latin typeface="Calibri" panose="020F0502020204030204" pitchFamily="34" charset="0"/>
              </a:rPr>
              <a:t>We are consistently measuring our quality, service and value, always placing our customers first</a:t>
            </a:r>
          </a:p>
          <a:p>
            <a:r>
              <a:rPr lang="en-ZA" cap="none" dirty="0" smtClean="0">
                <a:latin typeface="Calibri" panose="020F0502020204030204" pitchFamily="34" charset="0"/>
              </a:rPr>
              <a:t>We make it our essence to ensuring satisfied customers back on the road as quickly as possible.</a:t>
            </a:r>
            <a:endParaRPr lang="en-ZA" cap="none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16509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>
                <a:solidFill>
                  <a:schemeClr val="tx1"/>
                </a:solidFill>
                <a:latin typeface="Algerian" panose="04020705040A02060702" pitchFamily="82" charset="0"/>
              </a:rPr>
              <a:t>Vision chart</a:t>
            </a:r>
            <a:endParaRPr lang="en-ZA" dirty="0">
              <a:solidFill>
                <a:schemeClr val="tx1"/>
              </a:solidFill>
              <a:latin typeface="Algerian" panose="04020705040A02060702" pitchFamily="82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3974443847"/>
              </p:ext>
            </p:extLst>
          </p:nvPr>
        </p:nvGraphicFramePr>
        <p:xfrm>
          <a:off x="685800" y="2063750"/>
          <a:ext cx="10394950" cy="3311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7326656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>
                <a:solidFill>
                  <a:schemeClr val="tx1"/>
                </a:solidFill>
                <a:latin typeface="Algerian" panose="04020705040A02060702" pitchFamily="82" charset="0"/>
              </a:rPr>
              <a:t>facilities</a:t>
            </a:r>
            <a:endParaRPr lang="en-ZA" dirty="0">
              <a:solidFill>
                <a:schemeClr val="tx1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7976" y="1675207"/>
            <a:ext cx="10394707" cy="3311189"/>
          </a:xfrm>
        </p:spPr>
        <p:txBody>
          <a:bodyPr/>
          <a:lstStyle/>
          <a:p>
            <a:pPr marL="0" indent="0">
              <a:buNone/>
            </a:pPr>
            <a:r>
              <a:rPr lang="en-ZA" u="sng" dirty="0" smtClean="0">
                <a:latin typeface="Calibri" panose="020F0502020204030204" pitchFamily="34" charset="0"/>
              </a:rPr>
              <a:t>Panel beating</a:t>
            </a:r>
          </a:p>
          <a:p>
            <a:pPr marL="0" indent="0">
              <a:buNone/>
            </a:pPr>
            <a:r>
              <a:rPr lang="en-ZA" cap="none" dirty="0" smtClean="0">
                <a:latin typeface="Calibri" panose="020F0502020204030204" pitchFamily="34" charset="0"/>
              </a:rPr>
              <a:t>Specialised state of the art equipment, pulling and measuring  systems, seam welding, thus ensuring precision repairs according to specifications</a:t>
            </a:r>
          </a:p>
          <a:p>
            <a:pPr marL="0" indent="0">
              <a:buNone/>
            </a:pPr>
            <a:r>
              <a:rPr lang="en-ZA" sz="1800" u="sng" cap="none" dirty="0" smtClean="0">
                <a:latin typeface="Calibri" panose="020F0502020204030204" pitchFamily="34" charset="0"/>
              </a:rPr>
              <a:t>SPRAY PAINTING</a:t>
            </a:r>
          </a:p>
          <a:p>
            <a:r>
              <a:rPr lang="en-ZA" sz="1800" cap="none" dirty="0" smtClean="0">
                <a:latin typeface="Calibri" panose="020F0502020204030204" pitchFamily="34" charset="0"/>
              </a:rPr>
              <a:t>Paint preparation area is dust–free environment thus ensuring a quality finish and guarantee on paint work</a:t>
            </a:r>
          </a:p>
          <a:p>
            <a:r>
              <a:rPr lang="en-ZA" sz="1800" cap="none" dirty="0" smtClean="0">
                <a:latin typeface="Calibri" panose="020F0502020204030204" pitchFamily="34" charset="0"/>
              </a:rPr>
              <a:t>Our computer-aided paint mixing and matching system allows for colour matching to be correct</a:t>
            </a:r>
            <a:endParaRPr lang="en-ZA" sz="1800" cap="none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84330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>
                <a:solidFill>
                  <a:schemeClr val="tx1"/>
                </a:solidFill>
                <a:latin typeface="Algerian" panose="04020705040A02060702" pitchFamily="82" charset="0"/>
              </a:rPr>
              <a:t>Services we offer</a:t>
            </a:r>
            <a:endParaRPr lang="en-ZA" dirty="0">
              <a:solidFill>
                <a:schemeClr val="tx1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7976" y="1701086"/>
            <a:ext cx="10394707" cy="3311189"/>
          </a:xfrm>
        </p:spPr>
        <p:txBody>
          <a:bodyPr/>
          <a:lstStyle/>
          <a:p>
            <a:r>
              <a:rPr lang="en-ZA" cap="none" dirty="0" smtClean="0">
                <a:latin typeface="Calibri" panose="020F0502020204030204" pitchFamily="34" charset="0"/>
              </a:rPr>
              <a:t>Regular updates on progress of repairs</a:t>
            </a:r>
          </a:p>
          <a:p>
            <a:r>
              <a:rPr lang="en-ZA" cap="none" dirty="0" smtClean="0">
                <a:latin typeface="Calibri" panose="020F0502020204030204" pitchFamily="34" charset="0"/>
              </a:rPr>
              <a:t>Quotations at your premises</a:t>
            </a:r>
          </a:p>
          <a:p>
            <a:r>
              <a:rPr lang="en-ZA" cap="none" dirty="0" smtClean="0">
                <a:latin typeface="Calibri" panose="020F0502020204030204" pitchFamily="34" charset="0"/>
              </a:rPr>
              <a:t>Free collect and drop off</a:t>
            </a:r>
          </a:p>
          <a:p>
            <a:r>
              <a:rPr lang="en-ZA" cap="none" dirty="0" smtClean="0">
                <a:latin typeface="Calibri" panose="020F0502020204030204" pitchFamily="34" charset="0"/>
              </a:rPr>
              <a:t>Secured storage of your vehicle whilst on the premises</a:t>
            </a:r>
          </a:p>
          <a:p>
            <a:r>
              <a:rPr lang="en-ZA" cap="none" dirty="0" smtClean="0">
                <a:latin typeface="Calibri" panose="020F0502020204030204" pitchFamily="34" charset="0"/>
              </a:rPr>
              <a:t>Towing arrangements</a:t>
            </a:r>
            <a:endParaRPr lang="en-ZA" cap="none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91248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>
                <a:solidFill>
                  <a:schemeClr val="tx1"/>
                </a:solidFill>
                <a:latin typeface="Algerian" panose="04020705040A02060702" pitchFamily="82" charset="0"/>
              </a:rPr>
              <a:t>process</a:t>
            </a:r>
            <a:endParaRPr lang="en-ZA" dirty="0">
              <a:solidFill>
                <a:schemeClr val="tx1"/>
              </a:solidFill>
              <a:latin typeface="Algerian" panose="04020705040A02060702" pitchFamily="8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801" y="1837766"/>
            <a:ext cx="10548256" cy="3537510"/>
          </a:xfrm>
        </p:spPr>
      </p:pic>
    </p:spTree>
    <p:extLst>
      <p:ext uri="{BB962C8B-B14F-4D97-AF65-F5344CB8AC3E}">
        <p14:creationId xmlns:p14="http://schemas.microsoft.com/office/powerpoint/2010/main" xmlns="" val="21665287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Main Event</Template>
  <TotalTime>311</TotalTime>
  <Words>360</Words>
  <Application>Microsoft Office PowerPoint</Application>
  <PresentationFormat>Custom</PresentationFormat>
  <Paragraphs>39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Main Event</vt:lpstr>
      <vt:lpstr>Slide 1</vt:lpstr>
      <vt:lpstr>ABOUT US</vt:lpstr>
      <vt:lpstr>OVERVIEW</vt:lpstr>
      <vt:lpstr>mission</vt:lpstr>
      <vt:lpstr>vision</vt:lpstr>
      <vt:lpstr>Vision chart</vt:lpstr>
      <vt:lpstr>facilities</vt:lpstr>
      <vt:lpstr>Services we offer</vt:lpstr>
      <vt:lpstr>process</vt:lpstr>
      <vt:lpstr>Contact us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Sandra</cp:lastModifiedBy>
  <cp:revision>17</cp:revision>
  <dcterms:created xsi:type="dcterms:W3CDTF">2017-09-12T07:07:51Z</dcterms:created>
  <dcterms:modified xsi:type="dcterms:W3CDTF">2017-11-23T15:18:59Z</dcterms:modified>
</cp:coreProperties>
</file>